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ExtraBold" panose="020B0604020202020204" charset="0"/>
      <p:bold r:id="rId18"/>
      <p:boldItalic r:id="rId19"/>
    </p:embeddedFont>
    <p:embeddedFont>
      <p:font typeface="EB Garamond Medium" panose="020B0604020202020204" charset="0"/>
      <p:regular r:id="rId20"/>
      <p:bold r:id="rId21"/>
      <p:italic r:id="rId22"/>
      <p:boldItalic r:id="rId23"/>
    </p:embeddedFont>
    <p:embeddedFont>
      <p:font typeface="EB Garamond SemiBold" panose="020B0604020202020204" charset="0"/>
      <p:regular r:id="rId24"/>
      <p:bold r:id="rId25"/>
      <p:italic r:id="rId26"/>
      <p:boldItalic r:id="rId27"/>
    </p:embeddedFont>
    <p:embeddedFont>
      <p:font typeface="Montserrat ExtraBold" panose="020B0604020202020204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“Grocery Delivery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Task - 3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websites provide a hassle-free solution for ordering groceries from the comfort of your home. With an extensive selection of products, easy-to-use interfaces, and reliable delivery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services.We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offer a convenient and time-saving shopping experience for today's busy consumers. Say goodbye to crowded aisles and long checkout lines – Our grocery delivery websites bring the supermarket to your doorstep.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74039565"/>
              </p:ext>
            </p:extLst>
          </p:nvPr>
        </p:nvGraphicFramePr>
        <p:xfrm>
          <a:off x="144710" y="2713131"/>
          <a:ext cx="4279525" cy="1859130"/>
        </p:xfrm>
        <a:graphic>
          <a:graphicData uri="http://schemas.openxmlformats.org/drawingml/2006/table">
            <a:tbl>
              <a:tblPr>
                <a:noFill/>
                <a:tableStyleId>{A97368B2-68B5-494E-9D6D-D535E70914BC}</a:tableStyleId>
              </a:tblPr>
              <a:tblGrid>
                <a:gridCol w="1611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KARTHICK 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MARI SELVAM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PRADHAP 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au721220205055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SUDEEP 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 a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 code for “</a:t>
            </a: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a functionable user interface for the user and add</a:t>
            </a: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 multiple items to the cart for the delivery</a:t>
            </a:r>
            <a:endParaRPr lang="en-US"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45720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endParaRPr lang="en-US"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endParaRPr sz="1500" b="0" i="0" u="none" strike="noStrike" cap="none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 dirty="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342900" y="143777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28757" y="310747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ADBA8C-6FDC-4082-B55A-741519F29226}"/>
              </a:ext>
            </a:extLst>
          </p:cNvPr>
          <p:cNvSpPr/>
          <p:nvPr/>
        </p:nvSpPr>
        <p:spPr>
          <a:xfrm>
            <a:off x="715878" y="555721"/>
            <a:ext cx="72309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Plan and design the grocery delivery site, targeting and attracting user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Set up React.js and a database (</a:t>
            </a:r>
            <a:r>
              <a:rPr lang="en-IN" sz="1200" dirty="0" err="1"/>
              <a:t>e.g</a:t>
            </a:r>
            <a:r>
              <a:rPr lang="en-IN" sz="1200" dirty="0"/>
              <a:t> </a:t>
            </a:r>
            <a:r>
              <a:rPr lang="en-IN" sz="1200" dirty="0" err="1"/>
              <a:t>Mysql</a:t>
            </a:r>
            <a:r>
              <a:rPr lang="en-IN" sz="1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Create user authentication, product </a:t>
            </a:r>
            <a:r>
              <a:rPr lang="en-IN" sz="1200" dirty="0" err="1"/>
              <a:t>catalog</a:t>
            </a:r>
            <a:r>
              <a:rPr lang="en-IN" sz="1200" dirty="0"/>
              <a:t>, and shopping cart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Implement order and payment management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Develop user profiles, delivery scheduling.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Deploy, test, and continuously maintain the website, scaling as needed.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12386-1015-4EBD-BA68-F2A9A3093814}"/>
              </a:ext>
            </a:extLst>
          </p:cNvPr>
          <p:cNvSpPr/>
          <p:nvPr/>
        </p:nvSpPr>
        <p:spPr>
          <a:xfrm>
            <a:off x="715878" y="3487537"/>
            <a:ext cx="8379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 The summary of grocery delivery website using React.js entails planning the UI, creating interactive features for product selection, and connecting to a back-end server. User authentication is vital, and ensuring responsive design improves the shopping experience. Secure payment processing, thorough testing, and ongoing monitoring and updates complete the core tasks.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3753853" y="2050862"/>
            <a:ext cx="32846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https://github.com/KarthickL28/Task-3-Interactive-Frontend.git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https://github.com/mari-123456/Task-3-Interactive-Frontend.git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https://github.com/pradhapita36/Task-3-Interactive-frontend.git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https://github.com/sudeepjagadhesh/Task-3-Interactive-Frontend.git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392</Words>
  <Application>Microsoft Office PowerPoint</Application>
  <PresentationFormat>On-screen Show (16:9)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</vt:lpstr>
      <vt:lpstr>arial</vt:lpstr>
      <vt:lpstr>Montserrat ExtraBold</vt:lpstr>
      <vt:lpstr>arial</vt:lpstr>
      <vt:lpstr>Noto Sans Symbols</vt:lpstr>
      <vt:lpstr>Calibri</vt:lpstr>
      <vt:lpstr>EB Garamond SemiBold</vt:lpstr>
      <vt:lpstr>EB Garamond Medium</vt:lpstr>
      <vt:lpstr>Public Sans</vt:lpstr>
      <vt:lpstr>EB Garamond ExtraBold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SUDEEP J</cp:lastModifiedBy>
  <cp:revision>7</cp:revision>
  <dcterms:created xsi:type="dcterms:W3CDTF">2020-08-13T11:21:46Z</dcterms:created>
  <dcterms:modified xsi:type="dcterms:W3CDTF">2023-11-04T07:15:06Z</dcterms:modified>
</cp:coreProperties>
</file>